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4" r:id="rId1"/>
  </p:sldMasterIdLst>
  <p:notesMasterIdLst>
    <p:notesMasterId r:id="rId8"/>
  </p:notesMasterIdLst>
  <p:handoutMasterIdLst>
    <p:handoutMasterId r:id="rId9"/>
  </p:handoutMasterIdLst>
  <p:sldIdLst>
    <p:sldId id="258" r:id="rId2"/>
    <p:sldId id="318" r:id="rId3"/>
    <p:sldId id="319" r:id="rId4"/>
    <p:sldId id="320" r:id="rId5"/>
    <p:sldId id="321" r:id="rId6"/>
    <p:sldId id="322" r:id="rId7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37AB9"/>
    <a:srgbClr val="FFBF16"/>
    <a:srgbClr val="99AED3"/>
    <a:srgbClr val="FE280E"/>
    <a:srgbClr val="74C7AF"/>
    <a:srgbClr val="E4A300"/>
    <a:srgbClr val="FF0066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1" autoAdjust="0"/>
    <p:restoredTop sz="80240" autoAdjust="0"/>
  </p:normalViewPr>
  <p:slideViewPr>
    <p:cSldViewPr>
      <p:cViewPr varScale="1">
        <p:scale>
          <a:sx n="148" d="100"/>
          <a:sy n="148" d="100"/>
        </p:scale>
        <p:origin x="-1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08" y="-102"/>
      </p:cViewPr>
      <p:guideLst>
        <p:guide orient="horz" pos="2236"/>
        <p:guide pos="3224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071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t" anchorCtr="0" compatLnSpc="1">
            <a:prstTxWarp prst="textNoShape">
              <a:avLst/>
            </a:prstTxWarp>
          </a:bodyPr>
          <a:lstStyle>
            <a:lvl1pPr algn="l" defTabSz="965200" eaLnBrk="0" hangingPunct="0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03900" y="0"/>
            <a:ext cx="443071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5288"/>
            <a:ext cx="443071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b" anchorCtr="0" compatLnSpc="1">
            <a:prstTxWarp prst="textNoShape">
              <a:avLst/>
            </a:prstTxWarp>
          </a:bodyPr>
          <a:lstStyle>
            <a:lvl1pPr algn="l" defTabSz="965200" eaLnBrk="0" hangingPunct="0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03900" y="6745288"/>
            <a:ext cx="443071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73AE45BE-CA6A-43B9-B8BE-A1EB473463A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071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t" anchorCtr="0" compatLnSpc="1">
            <a:prstTxWarp prst="textNoShape">
              <a:avLst/>
            </a:prstTxWarp>
          </a:bodyPr>
          <a:lstStyle>
            <a:lvl1pPr algn="l" defTabSz="965200" eaLnBrk="1" hangingPunct="1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23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t" anchorCtr="0" compatLnSpc="1">
            <a:prstTxWarp prst="textNoShape">
              <a:avLst/>
            </a:prstTxWarp>
          </a:bodyPr>
          <a:lstStyle>
            <a:lvl1pPr algn="r" defTabSz="965200" eaLnBrk="1" hangingPunct="1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1813"/>
            <a:ext cx="3548063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0763" y="3370263"/>
            <a:ext cx="819308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071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b" anchorCtr="0" compatLnSpc="1">
            <a:prstTxWarp prst="textNoShape">
              <a:avLst/>
            </a:prstTxWarp>
          </a:bodyPr>
          <a:lstStyle>
            <a:lvl1pPr algn="l" defTabSz="965200" eaLnBrk="1" hangingPunct="1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23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0" tIns="48255" rIns="96510" bIns="48255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659A540B-3884-47B4-A2D2-3B7EC38F5BA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8CC03-B4D8-42F3-A8E5-6E493A535DCA}" type="slidenum">
              <a:rPr lang="en-US" altLang="fr-FR" smtClean="0">
                <a:cs typeface="Arial" charset="0"/>
              </a:rPr>
              <a:pPr/>
              <a:t>1</a:t>
            </a:fld>
            <a:endParaRPr lang="en-US" altLang="fr-FR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3275" y="531813"/>
            <a:ext cx="3551238" cy="26638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hidden">
          <a:xfrm>
            <a:off x="-11113" y="0"/>
            <a:ext cx="3505201" cy="6858000"/>
          </a:xfrm>
          <a:prstGeom prst="rect">
            <a:avLst/>
          </a:prstGeom>
          <a:gradFill rotWithShape="0">
            <a:gsLst>
              <a:gs pos="0">
                <a:srgbClr val="A6D514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 b="0">
              <a:latin typeface="Times New Roman" pitchFamily="18" charset="0"/>
              <a:cs typeface="+mn-cs"/>
            </a:endParaRPr>
          </a:p>
        </p:txBody>
      </p:sp>
      <p:pic>
        <p:nvPicPr>
          <p:cNvPr id="5" name="Picture 26" descr="BandePS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9134" t="26459" r="-905" b="9087"/>
          <a:stretch>
            <a:fillRect/>
          </a:stretch>
        </p:blipFill>
        <p:spPr bwMode="auto">
          <a:xfrm>
            <a:off x="1066800" y="3810000"/>
            <a:ext cx="541020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9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182290" y="98630"/>
            <a:ext cx="17653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50"/>
          <p:cNvGrpSpPr>
            <a:grpSpLocks/>
          </p:cNvGrpSpPr>
          <p:nvPr userDrawn="1"/>
        </p:nvGrpSpPr>
        <p:grpSpPr bwMode="auto">
          <a:xfrm>
            <a:off x="0" y="1143000"/>
            <a:ext cx="2667000" cy="2667000"/>
            <a:chOff x="288" y="1248"/>
            <a:chExt cx="1680" cy="1680"/>
          </a:xfrm>
        </p:grpSpPr>
        <p:sp>
          <p:nvSpPr>
            <p:cNvPr id="8" name="Rectangle 40"/>
            <p:cNvSpPr>
              <a:spLocks noChangeArrowheads="1"/>
            </p:cNvSpPr>
            <p:nvPr userDrawn="1"/>
          </p:nvSpPr>
          <p:spPr bwMode="auto">
            <a:xfrm>
              <a:off x="624" y="2592"/>
              <a:ext cx="336" cy="336"/>
            </a:xfrm>
            <a:prstGeom prst="rect">
              <a:avLst/>
            </a:prstGeom>
            <a:solidFill>
              <a:srgbClr val="D37AB9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" name="Rectangle 41"/>
            <p:cNvSpPr>
              <a:spLocks noChangeArrowheads="1"/>
            </p:cNvSpPr>
            <p:nvPr userDrawn="1"/>
          </p:nvSpPr>
          <p:spPr bwMode="auto">
            <a:xfrm>
              <a:off x="624" y="2256"/>
              <a:ext cx="336" cy="336"/>
            </a:xfrm>
            <a:prstGeom prst="rect">
              <a:avLst/>
            </a:prstGeom>
            <a:solidFill>
              <a:srgbClr val="FFBF16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0" name="Rectangle 42"/>
            <p:cNvSpPr>
              <a:spLocks noChangeArrowheads="1"/>
            </p:cNvSpPr>
            <p:nvPr userDrawn="1"/>
          </p:nvSpPr>
          <p:spPr bwMode="auto">
            <a:xfrm>
              <a:off x="960" y="2592"/>
              <a:ext cx="336" cy="336"/>
            </a:xfrm>
            <a:prstGeom prst="rect">
              <a:avLst/>
            </a:prstGeom>
            <a:solidFill>
              <a:srgbClr val="99AED3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1" name="Rectangle 43"/>
            <p:cNvSpPr>
              <a:spLocks noChangeArrowheads="1"/>
            </p:cNvSpPr>
            <p:nvPr userDrawn="1"/>
          </p:nvSpPr>
          <p:spPr bwMode="auto">
            <a:xfrm>
              <a:off x="960" y="2256"/>
              <a:ext cx="336" cy="336"/>
            </a:xfrm>
            <a:prstGeom prst="rect">
              <a:avLst/>
            </a:prstGeom>
            <a:solidFill>
              <a:srgbClr val="D37AB9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2" name="Rectangle 44"/>
            <p:cNvSpPr>
              <a:spLocks noChangeArrowheads="1"/>
            </p:cNvSpPr>
            <p:nvPr userDrawn="1"/>
          </p:nvSpPr>
          <p:spPr bwMode="auto">
            <a:xfrm>
              <a:off x="1296" y="1920"/>
              <a:ext cx="336" cy="336"/>
            </a:xfrm>
            <a:prstGeom prst="rect">
              <a:avLst/>
            </a:prstGeom>
            <a:solidFill>
              <a:srgbClr val="D37AB9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3" name="Rectangle 45"/>
            <p:cNvSpPr>
              <a:spLocks noChangeArrowheads="1"/>
            </p:cNvSpPr>
            <p:nvPr userDrawn="1"/>
          </p:nvSpPr>
          <p:spPr bwMode="auto">
            <a:xfrm>
              <a:off x="1632" y="1584"/>
              <a:ext cx="336" cy="336"/>
            </a:xfrm>
            <a:prstGeom prst="rect">
              <a:avLst/>
            </a:prstGeom>
            <a:solidFill>
              <a:srgbClr val="D37AB9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4" name="Rectangle 46"/>
            <p:cNvSpPr>
              <a:spLocks noChangeArrowheads="1"/>
            </p:cNvSpPr>
            <p:nvPr userDrawn="1"/>
          </p:nvSpPr>
          <p:spPr bwMode="auto">
            <a:xfrm>
              <a:off x="288" y="1920"/>
              <a:ext cx="336" cy="336"/>
            </a:xfrm>
            <a:prstGeom prst="rect">
              <a:avLst/>
            </a:prstGeom>
            <a:solidFill>
              <a:srgbClr val="D37AB9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5" name="Rectangle 47"/>
            <p:cNvSpPr>
              <a:spLocks noChangeArrowheads="1"/>
            </p:cNvSpPr>
            <p:nvPr userDrawn="1"/>
          </p:nvSpPr>
          <p:spPr bwMode="auto">
            <a:xfrm>
              <a:off x="960" y="1920"/>
              <a:ext cx="336" cy="336"/>
            </a:xfrm>
            <a:prstGeom prst="rect">
              <a:avLst/>
            </a:prstGeom>
            <a:solidFill>
              <a:srgbClr val="FFBF16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6" name="Rectangle 48"/>
            <p:cNvSpPr>
              <a:spLocks noChangeArrowheads="1"/>
            </p:cNvSpPr>
            <p:nvPr userDrawn="1"/>
          </p:nvSpPr>
          <p:spPr bwMode="auto">
            <a:xfrm>
              <a:off x="1296" y="1584"/>
              <a:ext cx="336" cy="336"/>
            </a:xfrm>
            <a:prstGeom prst="rect">
              <a:avLst/>
            </a:prstGeom>
            <a:solidFill>
              <a:srgbClr val="FFBF16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17" name="Rectangle 49"/>
            <p:cNvSpPr>
              <a:spLocks noChangeArrowheads="1"/>
            </p:cNvSpPr>
            <p:nvPr userDrawn="1"/>
          </p:nvSpPr>
          <p:spPr bwMode="auto">
            <a:xfrm>
              <a:off x="1632" y="1248"/>
              <a:ext cx="336" cy="336"/>
            </a:xfrm>
            <a:prstGeom prst="rect">
              <a:avLst/>
            </a:prstGeom>
            <a:solidFill>
              <a:srgbClr val="FFBF16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1003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286000" y="1981200"/>
            <a:ext cx="5410200" cy="1828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03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4419600"/>
            <a:ext cx="6019800" cy="762000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Char char="Ø"/>
              <a:defRPr sz="2000" b="1"/>
            </a:lvl1pPr>
          </a:lstStyle>
          <a:p>
            <a:r>
              <a:rPr lang="en-US"/>
              <a:t> Subtitle</a:t>
            </a:r>
          </a:p>
          <a:p>
            <a:r>
              <a:rPr lang="en-US"/>
              <a:t> 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7188" y="304800"/>
            <a:ext cx="205740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6021388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34988" y="1371600"/>
            <a:ext cx="40386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5988" y="1371600"/>
            <a:ext cx="40386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34988" y="1371600"/>
            <a:ext cx="40386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725988" y="1371600"/>
            <a:ext cx="4038600" cy="2171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725988" y="3695700"/>
            <a:ext cx="4038600" cy="2171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988" y="1371600"/>
            <a:ext cx="8229600" cy="4495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2"/>
          <p:cNvSpPr>
            <a:spLocks noGrp="1"/>
          </p:cNvSpPr>
          <p:nvPr>
            <p:ph idx="10"/>
          </p:nvPr>
        </p:nvSpPr>
        <p:spPr>
          <a:xfrm>
            <a:off x="687388" y="1524000"/>
            <a:ext cx="82296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988" y="13716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5988" y="13716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371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6934200" y="62484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14125880-05DA-46BA-A504-3FFD79A9F886}" type="slidenum">
              <a:rPr lang="en-US" sz="1200">
                <a:latin typeface="Comic Sans MS" pitchFamily="66" charset="0"/>
                <a:cs typeface="+mn-cs"/>
              </a:rPr>
              <a:pPr algn="r">
                <a:defRPr/>
              </a:pPr>
              <a:t>‹N°›</a:t>
            </a:fld>
            <a:endParaRPr lang="en-US" sz="1200">
              <a:latin typeface="Comic Sans MS" pitchFamily="66" charset="0"/>
              <a:cs typeface="+mn-cs"/>
            </a:endParaRPr>
          </a:p>
        </p:txBody>
      </p:sp>
      <p:pic>
        <p:nvPicPr>
          <p:cNvPr id="1029" name="Picture 21" descr="BandePS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300038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4" descr="BandePS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9134" t="26459" r="-905" b="9087"/>
          <a:stretch>
            <a:fillRect/>
          </a:stretch>
        </p:blipFill>
        <p:spPr bwMode="auto">
          <a:xfrm>
            <a:off x="609600" y="0"/>
            <a:ext cx="868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0"/>
            <a:ext cx="457200" cy="609600"/>
          </a:xfrm>
          <a:prstGeom prst="rect">
            <a:avLst/>
          </a:prstGeom>
          <a:gradFill rotWithShape="0">
            <a:gsLst>
              <a:gs pos="0">
                <a:srgbClr val="D47ABA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 b="0">
              <a:latin typeface="Times New Roman" pitchFamily="18" charset="0"/>
              <a:cs typeface="+mn-cs"/>
            </a:endParaRPr>
          </a:p>
        </p:txBody>
      </p:sp>
      <p:sp>
        <p:nvSpPr>
          <p:cNvPr id="99357" name="Rectangle 29"/>
          <p:cNvSpPr>
            <a:spLocks noChangeArrowheads="1"/>
          </p:cNvSpPr>
          <p:nvPr/>
        </p:nvSpPr>
        <p:spPr bwMode="auto">
          <a:xfrm>
            <a:off x="304800" y="457200"/>
            <a:ext cx="152400" cy="152400"/>
          </a:xfrm>
          <a:prstGeom prst="rect">
            <a:avLst/>
          </a:prstGeom>
          <a:solidFill>
            <a:srgbClr val="D37AB9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  <p:sp>
        <p:nvSpPr>
          <p:cNvPr id="99358" name="Rectangle 30"/>
          <p:cNvSpPr>
            <a:spLocks noChangeArrowheads="1"/>
          </p:cNvSpPr>
          <p:nvPr/>
        </p:nvSpPr>
        <p:spPr bwMode="auto">
          <a:xfrm>
            <a:off x="457200" y="304800"/>
            <a:ext cx="152400" cy="152400"/>
          </a:xfrm>
          <a:prstGeom prst="rect">
            <a:avLst/>
          </a:prstGeom>
          <a:solidFill>
            <a:srgbClr val="D37AB9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304800" y="304800"/>
            <a:ext cx="152400" cy="152400"/>
          </a:xfrm>
          <a:prstGeom prst="rect">
            <a:avLst/>
          </a:prstGeom>
          <a:solidFill>
            <a:srgbClr val="FFBF16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  <p:sp>
        <p:nvSpPr>
          <p:cNvPr id="99360" name="Rectangle 32"/>
          <p:cNvSpPr>
            <a:spLocks noChangeArrowheads="1"/>
          </p:cNvSpPr>
          <p:nvPr/>
        </p:nvSpPr>
        <p:spPr bwMode="auto">
          <a:xfrm>
            <a:off x="457200" y="152400"/>
            <a:ext cx="152400" cy="152400"/>
          </a:xfrm>
          <a:prstGeom prst="rect">
            <a:avLst/>
          </a:prstGeom>
          <a:solidFill>
            <a:srgbClr val="FFBF16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  <p:sp>
        <p:nvSpPr>
          <p:cNvPr id="99361" name="Rectangle 33"/>
          <p:cNvSpPr>
            <a:spLocks noChangeArrowheads="1"/>
          </p:cNvSpPr>
          <p:nvPr/>
        </p:nvSpPr>
        <p:spPr bwMode="auto">
          <a:xfrm>
            <a:off x="609600" y="0"/>
            <a:ext cx="152400" cy="152400"/>
          </a:xfrm>
          <a:prstGeom prst="rect">
            <a:avLst/>
          </a:prstGeom>
          <a:solidFill>
            <a:srgbClr val="FFBF16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  <p:sp>
        <p:nvSpPr>
          <p:cNvPr id="99362" name="Rectangle 34"/>
          <p:cNvSpPr>
            <a:spLocks noChangeArrowheads="1"/>
          </p:cNvSpPr>
          <p:nvPr/>
        </p:nvSpPr>
        <p:spPr bwMode="auto">
          <a:xfrm>
            <a:off x="152400" y="152400"/>
            <a:ext cx="152400" cy="152400"/>
          </a:xfrm>
          <a:prstGeom prst="rect">
            <a:avLst/>
          </a:prstGeom>
          <a:solidFill>
            <a:srgbClr val="D37AB9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fr-F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  <p:sldLayoutId id="2147483747" r:id="rId3"/>
    <p:sldLayoutId id="2147483746" r:id="rId4"/>
    <p:sldLayoutId id="2147483745" r:id="rId5"/>
    <p:sldLayoutId id="2147483744" r:id="rId6"/>
    <p:sldLayoutId id="2147483743" r:id="rId7"/>
    <p:sldLayoutId id="2147483742" r:id="rId8"/>
    <p:sldLayoutId id="2147483741" r:id="rId9"/>
    <p:sldLayoutId id="2147483740" r:id="rId10"/>
    <p:sldLayoutId id="2147483739" r:id="rId11"/>
    <p:sldLayoutId id="2147483738" r:id="rId12"/>
    <p:sldLayoutId id="2147483737" r:id="rId13"/>
    <p:sldLayoutId id="2147483736" r:id="rId14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BF16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37AB9"/>
        </a:buClr>
        <a:buSzPct val="90000"/>
        <a:buFont typeface="Wingdings" pitchFamily="2" charset="2"/>
        <a:buChar char="n"/>
        <a:defRPr b="1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4C7AF"/>
        </a:buClr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E280E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6D514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6D514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6D514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6D514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6D514"/>
        </a:buClr>
        <a:buSzPct val="90000"/>
        <a:buFont typeface="Wingdings" pitchFamily="2" charset="2"/>
        <a:buChar char="n"/>
        <a:defRPr sz="1600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2303463"/>
            <a:ext cx="6562725" cy="1470025"/>
          </a:xfrm>
        </p:spPr>
        <p:txBody>
          <a:bodyPr/>
          <a:lstStyle/>
          <a:p>
            <a:pPr eaLnBrk="1" hangingPunct="1"/>
            <a:r>
              <a:rPr lang="fr-FR" altLang="fr-FR" sz="3600" dirty="0" smtClean="0"/>
              <a:t>Modification</a:t>
            </a:r>
            <a:br>
              <a:rPr lang="fr-FR" altLang="fr-FR" sz="3600" dirty="0" smtClean="0"/>
            </a:br>
            <a:r>
              <a:rPr lang="fr-FR" altLang="fr-FR" sz="3600" dirty="0" smtClean="0"/>
              <a:t>Tube moteur 24 mm</a:t>
            </a: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048000" y="44958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altLang="fr-FR" sz="1800" b="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4419600"/>
            <a:ext cx="6019800" cy="1905000"/>
          </a:xfrm>
        </p:spPr>
        <p:txBody>
          <a:bodyPr/>
          <a:lstStyle/>
          <a:p>
            <a:pPr eaLnBrk="1" hangingPunct="1">
              <a:buNone/>
            </a:pPr>
            <a:r>
              <a:rPr lang="fr-FR" altLang="fr-FR" dirty="0" err="1" smtClean="0"/>
              <a:t>Rocketry</a:t>
            </a:r>
            <a:r>
              <a:rPr lang="fr-FR" altLang="fr-FR" dirty="0" smtClean="0"/>
              <a:t> Challenge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686800" cy="762000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Introduction</a:t>
            </a:r>
          </a:p>
        </p:txBody>
      </p:sp>
      <p:sp>
        <p:nvSpPr>
          <p:cNvPr id="20482" name="Rectangle 3"/>
          <p:cNvSpPr txBox="1">
            <a:spLocks noChangeArrowheads="1"/>
          </p:cNvSpPr>
          <p:nvPr/>
        </p:nvSpPr>
        <p:spPr bwMode="auto">
          <a:xfrm>
            <a:off x="468313" y="1143001"/>
            <a:ext cx="8334375" cy="210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Les nouveaux tubes moteur de 24 mm ne sont pas compatible avec les bagues de maintient des propulseur de 24 mm.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endParaRPr lang="fr-FR" altLang="fr-FR" sz="1200" b="0" dirty="0" smtClean="0">
              <a:solidFill>
                <a:schemeClr val="bg2"/>
              </a:solidFill>
              <a:latin typeface="Trebuchet MS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Ces tubes font 24 mm de diamètre intérieur et 1 mm d’épaisseur soit 26 mm de diamètre extérieur, or la bague de retenue du propulseur fait 25,5 mm de diamètre interne.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endParaRPr lang="fr-FR" altLang="fr-FR" sz="1200" b="0" dirty="0" smtClean="0">
              <a:solidFill>
                <a:schemeClr val="bg2"/>
              </a:solidFill>
              <a:latin typeface="Trebuchet MS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Il faut dont gagner au moins 0,5 mm sur le diamètre du tube pour pouvoir faire entrer la bague.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Pour cela, nous allons poncer une partie du carton.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endParaRPr lang="fr-FR" altLang="fr-FR" sz="1200" b="0" dirty="0" smtClean="0">
              <a:solidFill>
                <a:schemeClr val="bg2"/>
              </a:solidFill>
              <a:latin typeface="Trebuchet MS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  <a:tabLst>
                <a:tab pos="360363" algn="l"/>
              </a:tabLst>
            </a:pP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	</a:t>
            </a: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Sans </a:t>
            </a: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modification, entrer en force la bague déforme le tube en carton et ne permet plus d’insérer le propulseur </a:t>
            </a: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	dans </a:t>
            </a:r>
            <a:r>
              <a:rPr lang="fr-FR" altLang="fr-FR" sz="1200" b="0" dirty="0" smtClean="0">
                <a:solidFill>
                  <a:schemeClr val="bg2"/>
                </a:solidFill>
                <a:latin typeface="Trebuchet MS" pitchFamily="34" charset="0"/>
              </a:rPr>
              <a:t>la fusée.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endParaRPr lang="fr-FR" altLang="fr-FR" sz="1200" b="0" dirty="0" smtClean="0">
              <a:solidFill>
                <a:schemeClr val="bg2"/>
              </a:solidFill>
              <a:latin typeface="Trebuchet MS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</a:pPr>
            <a:endParaRPr lang="fr-FR" altLang="fr-FR" sz="2100" b="0" dirty="0">
              <a:solidFill>
                <a:schemeClr val="bg2"/>
              </a:solidFill>
              <a:latin typeface="Trebuchet MS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BF16"/>
              </a:buClr>
              <a:buSzPct val="100000"/>
              <a:buFont typeface="Trebuchet MS" pitchFamily="34" charset="0"/>
              <a:buAutoNum type="arabicPeriod"/>
            </a:pPr>
            <a:endParaRPr lang="fr-FR" altLang="fr-FR" sz="2100" b="0" dirty="0">
              <a:solidFill>
                <a:schemeClr val="bg2"/>
              </a:solidFill>
              <a:latin typeface="Trebuchet MS" pitchFamily="34" charset="0"/>
            </a:endParaRPr>
          </a:p>
        </p:txBody>
      </p:sp>
      <p:pic>
        <p:nvPicPr>
          <p:cNvPr id="1026" name="Picture 2" descr="C:\Users\Sylvain\Pictures\Photos\2018_12\10581215\Tuto RC\darktable_exported\A7_0893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66955" y="3429000"/>
            <a:ext cx="4332113" cy="2888075"/>
          </a:xfrm>
          <a:prstGeom prst="rect">
            <a:avLst/>
          </a:prstGeom>
          <a:noFill/>
        </p:spPr>
      </p:pic>
      <p:grpSp>
        <p:nvGrpSpPr>
          <p:cNvPr id="40" name="Groupe 39"/>
          <p:cNvGrpSpPr/>
          <p:nvPr/>
        </p:nvGrpSpPr>
        <p:grpSpPr>
          <a:xfrm>
            <a:off x="656565" y="3609020"/>
            <a:ext cx="2700300" cy="1431054"/>
            <a:chOff x="701570" y="3203975"/>
            <a:chExt cx="2700300" cy="1431054"/>
          </a:xfrm>
        </p:grpSpPr>
        <p:grpSp>
          <p:nvGrpSpPr>
            <p:cNvPr id="25" name="Groupe 24"/>
            <p:cNvGrpSpPr/>
            <p:nvPr/>
          </p:nvGrpSpPr>
          <p:grpSpPr>
            <a:xfrm>
              <a:off x="701570" y="3203975"/>
              <a:ext cx="2610290" cy="1431054"/>
              <a:chOff x="701570" y="3879050"/>
              <a:chExt cx="2610290" cy="1431054"/>
            </a:xfrm>
          </p:grpSpPr>
          <p:sp>
            <p:nvSpPr>
              <p:cNvPr id="5" name="Ellipse 4"/>
              <p:cNvSpPr/>
              <p:nvPr/>
            </p:nvSpPr>
            <p:spPr bwMode="auto">
              <a:xfrm>
                <a:off x="1547760" y="4410205"/>
                <a:ext cx="864000" cy="8640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Ellipse 5"/>
              <p:cNvSpPr/>
              <p:nvPr/>
            </p:nvSpPr>
            <p:spPr bwMode="auto">
              <a:xfrm>
                <a:off x="1511660" y="4374104"/>
                <a:ext cx="936000" cy="9360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dirty="0" smtClean="0">
                  <a:ln>
                    <a:noFill/>
                  </a:ln>
                  <a:noFill/>
                  <a:effectLst/>
                  <a:latin typeface="Arial" charset="0"/>
                </a:endParaRPr>
              </a:p>
            </p:txBody>
          </p:sp>
          <p:cxnSp>
            <p:nvCxnSpPr>
              <p:cNvPr id="8" name="Connecteur droit avec flèche 7"/>
              <p:cNvCxnSpPr>
                <a:stCxn id="6" idx="1"/>
                <a:endCxn id="6" idx="5"/>
              </p:cNvCxnSpPr>
              <p:nvPr/>
            </p:nvCxnSpPr>
            <p:spPr bwMode="auto">
              <a:xfrm>
                <a:off x="1648734" y="4511178"/>
                <a:ext cx="661852" cy="66185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0" name="Connecteur droit avec flèche 9"/>
              <p:cNvCxnSpPr/>
              <p:nvPr/>
            </p:nvCxnSpPr>
            <p:spPr bwMode="auto">
              <a:xfrm>
                <a:off x="1286635" y="4149080"/>
                <a:ext cx="360000" cy="3600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cxnSp>
            <p:nvCxnSpPr>
              <p:cNvPr id="11" name="Connecteur droit avec flèche 10"/>
              <p:cNvCxnSpPr/>
              <p:nvPr/>
            </p:nvCxnSpPr>
            <p:spPr bwMode="auto">
              <a:xfrm flipV="1">
                <a:off x="926595" y="4149040"/>
                <a:ext cx="360000" cy="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sp>
            <p:nvSpPr>
              <p:cNvPr id="13" name="ZoneTexte 12"/>
              <p:cNvSpPr txBox="1"/>
              <p:nvPr/>
            </p:nvSpPr>
            <p:spPr>
              <a:xfrm>
                <a:off x="2501770" y="4014065"/>
                <a:ext cx="8100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0" dirty="0" smtClean="0"/>
                  <a:t>Ø  24</a:t>
                </a:r>
                <a:endParaRPr lang="fr-FR" sz="1400" b="0" dirty="0"/>
              </a:p>
            </p:txBody>
          </p:sp>
          <p:cxnSp>
            <p:nvCxnSpPr>
              <p:cNvPr id="14" name="Connecteur droit avec flèche 13"/>
              <p:cNvCxnSpPr>
                <a:stCxn id="5" idx="7"/>
                <a:endCxn id="5" idx="3"/>
              </p:cNvCxnSpPr>
              <p:nvPr/>
            </p:nvCxnSpPr>
            <p:spPr bwMode="auto">
              <a:xfrm flipH="1">
                <a:off x="1674290" y="4536735"/>
                <a:ext cx="610940" cy="6109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15" name="Connecteur droit avec flèche 14"/>
              <p:cNvCxnSpPr>
                <a:endCxn id="5" idx="7"/>
              </p:cNvCxnSpPr>
              <p:nvPr/>
            </p:nvCxnSpPr>
            <p:spPr bwMode="auto">
              <a:xfrm flipH="1">
                <a:off x="2285230" y="4284095"/>
                <a:ext cx="261545" cy="2526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cxnSp>
            <p:nvCxnSpPr>
              <p:cNvPr id="16" name="Connecteur droit avec flèche 15"/>
              <p:cNvCxnSpPr/>
              <p:nvPr/>
            </p:nvCxnSpPr>
            <p:spPr bwMode="auto">
              <a:xfrm flipV="1">
                <a:off x="2546775" y="4284095"/>
                <a:ext cx="360000" cy="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sp>
            <p:nvSpPr>
              <p:cNvPr id="24" name="ZoneTexte 23"/>
              <p:cNvSpPr txBox="1"/>
              <p:nvPr/>
            </p:nvSpPr>
            <p:spPr>
              <a:xfrm>
                <a:off x="701570" y="3879050"/>
                <a:ext cx="8100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0" dirty="0" smtClean="0"/>
                  <a:t>Ø  26</a:t>
                </a:r>
                <a:endParaRPr lang="fr-FR" sz="1400" b="0" dirty="0"/>
              </a:p>
            </p:txBody>
          </p:sp>
        </p:grpSp>
        <p:sp>
          <p:nvSpPr>
            <p:cNvPr id="26" name="ZoneTexte 25"/>
            <p:cNvSpPr txBox="1"/>
            <p:nvPr/>
          </p:nvSpPr>
          <p:spPr>
            <a:xfrm>
              <a:off x="2591780" y="4014065"/>
              <a:ext cx="8100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0" dirty="0" smtClean="0"/>
                <a:t>Tube</a:t>
              </a:r>
              <a:endParaRPr lang="fr-FR" sz="1400" b="0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1376645" y="5094185"/>
            <a:ext cx="2025225" cy="1354542"/>
            <a:chOff x="1376645" y="5094185"/>
            <a:chExt cx="2025225" cy="1354542"/>
          </a:xfrm>
        </p:grpSpPr>
        <p:sp>
          <p:nvSpPr>
            <p:cNvPr id="33" name="ZoneTexte 32"/>
            <p:cNvSpPr txBox="1"/>
            <p:nvPr/>
          </p:nvSpPr>
          <p:spPr>
            <a:xfrm>
              <a:off x="2420645" y="5094185"/>
              <a:ext cx="8100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dirty="0" smtClean="0"/>
                <a:t>Ø  25,5</a:t>
              </a:r>
              <a:endParaRPr lang="fr-FR" sz="1400" b="0" dirty="0"/>
            </a:p>
          </p:txBody>
        </p:sp>
        <p:grpSp>
          <p:nvGrpSpPr>
            <p:cNvPr id="47" name="Groupe 46"/>
            <p:cNvGrpSpPr/>
            <p:nvPr/>
          </p:nvGrpSpPr>
          <p:grpSpPr>
            <a:xfrm>
              <a:off x="1376645" y="5364215"/>
              <a:ext cx="2025225" cy="1084512"/>
              <a:chOff x="1376645" y="5364215"/>
              <a:chExt cx="2025225" cy="1084512"/>
            </a:xfrm>
          </p:grpSpPr>
          <p:sp>
            <p:nvSpPr>
              <p:cNvPr id="28" name="Ellipse 27"/>
              <p:cNvSpPr/>
              <p:nvPr/>
            </p:nvSpPr>
            <p:spPr bwMode="auto">
              <a:xfrm>
                <a:off x="1457645" y="5449727"/>
                <a:ext cx="918000" cy="9180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 bwMode="auto">
              <a:xfrm>
                <a:off x="1376645" y="5368727"/>
                <a:ext cx="1080000" cy="10800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dirty="0" smtClean="0">
                  <a:ln>
                    <a:noFill/>
                  </a:ln>
                  <a:noFill/>
                  <a:effectLst/>
                  <a:latin typeface="Arial" charset="0"/>
                </a:endParaRPr>
              </a:p>
            </p:txBody>
          </p:sp>
          <p:cxnSp>
            <p:nvCxnSpPr>
              <p:cNvPr id="34" name="Connecteur droit avec flèche 33"/>
              <p:cNvCxnSpPr>
                <a:stCxn id="28" idx="7"/>
                <a:endCxn id="28" idx="3"/>
              </p:cNvCxnSpPr>
              <p:nvPr/>
            </p:nvCxnSpPr>
            <p:spPr bwMode="auto">
              <a:xfrm flipH="1">
                <a:off x="1592083" y="5584165"/>
                <a:ext cx="649124" cy="64912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stealth"/>
                <a:tailEnd type="stealth"/>
              </a:ln>
              <a:effectLst/>
            </p:spPr>
          </p:cxnSp>
          <p:cxnSp>
            <p:nvCxnSpPr>
              <p:cNvPr id="35" name="Connecteur droit avec flèche 34"/>
              <p:cNvCxnSpPr>
                <a:endCxn id="28" idx="7"/>
              </p:cNvCxnSpPr>
              <p:nvPr/>
            </p:nvCxnSpPr>
            <p:spPr bwMode="auto">
              <a:xfrm flipH="1">
                <a:off x="2241207" y="5364215"/>
                <a:ext cx="224444" cy="21995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cxnSp>
            <p:nvCxnSpPr>
              <p:cNvPr id="36" name="Connecteur droit avec flèche 35"/>
              <p:cNvCxnSpPr/>
              <p:nvPr/>
            </p:nvCxnSpPr>
            <p:spPr bwMode="auto">
              <a:xfrm flipV="1">
                <a:off x="2465650" y="5364215"/>
                <a:ext cx="360000" cy="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none"/>
              </a:ln>
              <a:effectLst/>
            </p:spPr>
          </p:cxnSp>
          <p:sp>
            <p:nvSpPr>
              <p:cNvPr id="39" name="ZoneTexte 38"/>
              <p:cNvSpPr txBox="1"/>
              <p:nvPr/>
            </p:nvSpPr>
            <p:spPr>
              <a:xfrm>
                <a:off x="2591780" y="5724255"/>
                <a:ext cx="8100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b="0" dirty="0" smtClean="0"/>
                  <a:t>Bague</a:t>
                </a:r>
                <a:endParaRPr lang="fr-FR" sz="1400" b="0" dirty="0"/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376645" y="5859270"/>
                <a:ext cx="82800" cy="900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2373965" y="5859270"/>
                <a:ext cx="79200" cy="9001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 flipH="1">
                <a:off x="1871710" y="5371200"/>
                <a:ext cx="90000" cy="79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871700" y="6365135"/>
                <a:ext cx="90000" cy="79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6" name="Ellipse 45"/>
              <p:cNvSpPr/>
              <p:nvPr/>
            </p:nvSpPr>
            <p:spPr bwMode="auto">
              <a:xfrm>
                <a:off x="1484645" y="5476727"/>
                <a:ext cx="864000" cy="8640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38" name="Groupe 37"/>
          <p:cNvGrpSpPr/>
          <p:nvPr/>
        </p:nvGrpSpPr>
        <p:grpSpPr>
          <a:xfrm>
            <a:off x="504000" y="2772000"/>
            <a:ext cx="315035" cy="322149"/>
            <a:chOff x="476545" y="2701806"/>
            <a:chExt cx="315035" cy="322149"/>
          </a:xfrm>
        </p:grpSpPr>
        <p:sp>
          <p:nvSpPr>
            <p:cNvPr id="32" name="Triangle isocèle 31"/>
            <p:cNvSpPr/>
            <p:nvPr/>
          </p:nvSpPr>
          <p:spPr bwMode="auto">
            <a:xfrm>
              <a:off x="476545" y="2701806"/>
              <a:ext cx="315035" cy="270030"/>
            </a:xfrm>
            <a:prstGeom prst="triangl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512073" y="2716178"/>
              <a:ext cx="2439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!</a:t>
              </a:r>
              <a:endParaRPr lang="fr-FR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Marquage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200" dirty="0" smtClean="0"/>
              <a:t>Marquez le tube selon la hauteur de l’épaulement de la bague (13 mm), cela donne la longueur sur laquelle il faut enlever de la matière sur le tube.</a:t>
            </a:r>
            <a:endParaRPr lang="fr-FR" sz="1200" dirty="0"/>
          </a:p>
        </p:txBody>
      </p:sp>
      <p:pic>
        <p:nvPicPr>
          <p:cNvPr id="2050" name="Picture 2" descr="C:\Users\Sylvain\Pictures\Photos\2018_12\10581215\Tuto RC\darktable_exported\A7_0893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36585" y="2978949"/>
            <a:ext cx="3425387" cy="2736000"/>
          </a:xfrm>
          <a:prstGeom prst="rect">
            <a:avLst/>
          </a:prstGeom>
          <a:noFill/>
        </p:spPr>
      </p:pic>
      <p:pic>
        <p:nvPicPr>
          <p:cNvPr id="2051" name="Picture 3" descr="C:\Users\Sylvain\Pictures\Photos\2018_12\10581215\Tuto RC\darktable_exported\A7_089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83435" y="2978950"/>
            <a:ext cx="4104000" cy="273600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671899" y="5769260"/>
            <a:ext cx="1215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 smtClean="0"/>
              <a:t>épaulement</a:t>
            </a:r>
            <a:endParaRPr lang="fr-FR" sz="1400" b="0" dirty="0"/>
          </a:p>
        </p:txBody>
      </p:sp>
      <p:cxnSp>
        <p:nvCxnSpPr>
          <p:cNvPr id="7" name="Connecteur droit avec flèche 6"/>
          <p:cNvCxnSpPr/>
          <p:nvPr/>
        </p:nvCxnSpPr>
        <p:spPr bwMode="auto">
          <a:xfrm flipH="1" flipV="1">
            <a:off x="2501770" y="4419110"/>
            <a:ext cx="1215136" cy="1620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" name="Connecteur droit avec flèche 7"/>
          <p:cNvCxnSpPr/>
          <p:nvPr/>
        </p:nvCxnSpPr>
        <p:spPr bwMode="auto">
          <a:xfrm flipV="1">
            <a:off x="3716905" y="6039290"/>
            <a:ext cx="360000" cy="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/>
            <a:tailEnd type="none"/>
          </a:ln>
          <a:effectLst/>
        </p:spPr>
      </p:cxnSp>
      <p:cxnSp>
        <p:nvCxnSpPr>
          <p:cNvPr id="9" name="Connecteur droit avec flèche 8"/>
          <p:cNvCxnSpPr/>
          <p:nvPr/>
        </p:nvCxnSpPr>
        <p:spPr bwMode="auto">
          <a:xfrm flipH="1" flipV="1">
            <a:off x="6462210" y="4374105"/>
            <a:ext cx="1215136" cy="1620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Ponçage</a:t>
            </a:r>
            <a:endParaRPr lang="fr-FR" dirty="0"/>
          </a:p>
        </p:txBody>
      </p:sp>
      <p:sp>
        <p:nvSpPr>
          <p:cNvPr id="5" name="Espace réservé du contenu 3"/>
          <p:cNvSpPr>
            <a:spLocks noGrp="1"/>
          </p:cNvSpPr>
          <p:nvPr>
            <p:ph idx="10"/>
          </p:nvPr>
        </p:nvSpPr>
        <p:spPr>
          <a:xfrm>
            <a:off x="687388" y="15240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fr-FR" sz="1200" dirty="0" smtClean="0"/>
              <a:t>Avec un cutter ou un scalpel, </a:t>
            </a:r>
            <a:r>
              <a:rPr lang="fr-FR" sz="1200" dirty="0" smtClean="0"/>
              <a:t>coupez </a:t>
            </a:r>
            <a:r>
              <a:rPr lang="fr-FR" sz="1200" dirty="0" smtClean="0"/>
              <a:t>le papier blanc selon la marque en veillant à ne pas </a:t>
            </a:r>
            <a:r>
              <a:rPr lang="fr-FR" sz="1200" dirty="0" smtClean="0"/>
              <a:t>couper profondément </a:t>
            </a:r>
            <a:r>
              <a:rPr lang="fr-FR" sz="1200" dirty="0" smtClean="0"/>
              <a:t>l</a:t>
            </a:r>
            <a:r>
              <a:rPr lang="fr-FR" sz="1200" dirty="0" smtClean="0"/>
              <a:t>e </a:t>
            </a:r>
            <a:r>
              <a:rPr lang="fr-FR" sz="1200" dirty="0" smtClean="0"/>
              <a:t>carton</a:t>
            </a:r>
            <a:r>
              <a:rPr lang="fr-FR" sz="1200" dirty="0" smtClean="0"/>
              <a:t>. Puis </a:t>
            </a:r>
            <a:r>
              <a:rPr lang="fr-FR" sz="1200" dirty="0" smtClean="0"/>
              <a:t>poncer le carton avec du papier de verre moyen, jusqu’à atteindre le bon diamètre. </a:t>
            </a:r>
          </a:p>
        </p:txBody>
      </p:sp>
      <p:pic>
        <p:nvPicPr>
          <p:cNvPr id="1027" name="Picture 3" descr="C:\DATA\hubiC\PlaSci\Rocketry Challenge\RC 2019\Tuto RC\darktable_exported\A7_0893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1570" y="3113965"/>
            <a:ext cx="3780000" cy="2520000"/>
          </a:xfrm>
          <a:prstGeom prst="rect">
            <a:avLst/>
          </a:prstGeom>
          <a:noFill/>
        </p:spPr>
      </p:pic>
      <p:pic>
        <p:nvPicPr>
          <p:cNvPr id="1028" name="Picture 4" descr="C:\DATA\hubiC\PlaSci\Rocketry Challenge\RC 2019\Tuto RC\darktable_exported\A7_0893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07015" y="3113965"/>
            <a:ext cx="3780000" cy="2520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Collage</a:t>
            </a:r>
            <a:endParaRPr lang="fr-FR" dirty="0"/>
          </a:p>
        </p:txBody>
      </p:sp>
      <p:sp>
        <p:nvSpPr>
          <p:cNvPr id="5" name="Espace réservé du contenu 3"/>
          <p:cNvSpPr>
            <a:spLocks noGrp="1"/>
          </p:cNvSpPr>
          <p:nvPr>
            <p:ph idx="10"/>
          </p:nvPr>
        </p:nvSpPr>
        <p:spPr>
          <a:xfrm>
            <a:off x="687388" y="15240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fr-FR" sz="1200" dirty="0" smtClean="0"/>
              <a:t>Quand la bague entre </a:t>
            </a:r>
            <a:r>
              <a:rPr lang="fr-FR" sz="1200" dirty="0" smtClean="0"/>
              <a:t>glisse sans </a:t>
            </a:r>
            <a:r>
              <a:rPr lang="fr-FR" sz="1200" dirty="0" smtClean="0"/>
              <a:t>déformer le carton, vous </a:t>
            </a:r>
            <a:r>
              <a:rPr lang="fr-FR" sz="1200" dirty="0" smtClean="0"/>
              <a:t>pouvez la coller.</a:t>
            </a:r>
          </a:p>
          <a:p>
            <a:pPr marL="0" indent="0">
              <a:buNone/>
            </a:pPr>
            <a:r>
              <a:rPr lang="fr-FR" sz="1200" dirty="0" smtClean="0"/>
              <a:t>Nous recommandons d’utiliser</a:t>
            </a:r>
            <a:r>
              <a:rPr lang="fr-FR" sz="1200" dirty="0" smtClean="0"/>
              <a:t> de </a:t>
            </a:r>
            <a:r>
              <a:rPr lang="fr-FR" sz="1200" dirty="0" smtClean="0"/>
              <a:t>la résine </a:t>
            </a:r>
            <a:r>
              <a:rPr lang="fr-FR" sz="1200" dirty="0" smtClean="0"/>
              <a:t>bi-composant pour cela.</a:t>
            </a:r>
          </a:p>
          <a:p>
            <a:pPr marL="0" indent="0">
              <a:buNone/>
            </a:pPr>
            <a:r>
              <a:rPr lang="fr-FR" sz="1200" dirty="0" smtClean="0"/>
              <a:t>Veillez </a:t>
            </a:r>
            <a:r>
              <a:rPr lang="fr-FR" sz="1200" dirty="0" smtClean="0"/>
              <a:t>bien à ce qu’il n’y ait pas de coulure de colle à l’intérieur du tube. Si il y en a, poncez le surplus de colle une fois que celle-ci est sèche.</a:t>
            </a:r>
            <a:endParaRPr lang="fr-FR" sz="1200" dirty="0"/>
          </a:p>
        </p:txBody>
      </p:sp>
      <p:pic>
        <p:nvPicPr>
          <p:cNvPr id="2050" name="Picture 2" descr="C:\DATA\hubiC\PlaSci\Rocketry Challenge\RC 2019\Tuto RC\darktable_exported\A7_0894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07435" y="3113965"/>
            <a:ext cx="3780000" cy="2520000"/>
          </a:xfrm>
          <a:prstGeom prst="rect">
            <a:avLst/>
          </a:prstGeom>
          <a:noFill/>
        </p:spPr>
      </p:pic>
      <p:pic>
        <p:nvPicPr>
          <p:cNvPr id="2051" name="Picture 3" descr="C:\DATA\hubiC\PlaSci\Rocketry Challenge\RC 2019\Tuto RC\darktable_exported\A7_089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1991" y="3113965"/>
            <a:ext cx="3779999" cy="2520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5" name="Espace réservé du contenu 3"/>
          <p:cNvSpPr>
            <a:spLocks noGrp="1"/>
          </p:cNvSpPr>
          <p:nvPr>
            <p:ph idx="10"/>
          </p:nvPr>
        </p:nvSpPr>
        <p:spPr>
          <a:xfrm>
            <a:off x="687388" y="15240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fr-FR" sz="1200" dirty="0" smtClean="0"/>
              <a:t>Le propulseur doit pouvoir entrer dans le tube sans difficulté.</a:t>
            </a:r>
            <a:br>
              <a:rPr lang="fr-FR" sz="1200" dirty="0" smtClean="0"/>
            </a:br>
            <a:endParaRPr lang="fr-FR" sz="1200" dirty="0" smtClean="0"/>
          </a:p>
          <a:p>
            <a:pPr marL="0" indent="0">
              <a:buNone/>
            </a:pPr>
            <a:r>
              <a:rPr lang="fr-FR" sz="1200" dirty="0" smtClean="0"/>
              <a:t>Des </a:t>
            </a:r>
            <a:r>
              <a:rPr lang="fr-FR" sz="1200" dirty="0" smtClean="0"/>
              <a:t>propulseurs factice sont disponible sur simple demande auprès de Planète </a:t>
            </a:r>
            <a:r>
              <a:rPr lang="fr-FR" sz="1200" dirty="0" smtClean="0"/>
              <a:t>Sciences, ainsi que le fichier pour l’imprimer. </a:t>
            </a:r>
            <a:endParaRPr lang="fr-FR" sz="1200" dirty="0"/>
          </a:p>
        </p:txBody>
      </p:sp>
      <p:pic>
        <p:nvPicPr>
          <p:cNvPr id="3074" name="Picture 2" descr="C:\DATA\hubiC\PlaSci\Rocketry Challenge\RC 2019\Tuto RC\darktable_exported\A7_0894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07435" y="3113965"/>
            <a:ext cx="3780000" cy="2520000"/>
          </a:xfrm>
          <a:prstGeom prst="rect">
            <a:avLst/>
          </a:prstGeom>
          <a:noFill/>
        </p:spPr>
      </p:pic>
      <p:pic>
        <p:nvPicPr>
          <p:cNvPr id="3075" name="Picture 3" descr="C:\DATA\hubiC\PlaSci\Rocketry Challenge\RC 2019\Tuto RC\darktable_exported\A7_0894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1990" y="3113965"/>
            <a:ext cx="3780000" cy="2520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248</Words>
  <Application>Microsoft Office PowerPoint</Application>
  <PresentationFormat>Affichage à l'écran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Pixel</vt:lpstr>
      <vt:lpstr>Modification Tube moteur 24 mm</vt:lpstr>
      <vt:lpstr>Introduction</vt:lpstr>
      <vt:lpstr>Marquage</vt:lpstr>
      <vt:lpstr>Ponçage</vt:lpstr>
      <vt:lpstr>Collage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2017-10-31T12:27:41Z</dcterms:created>
  <dcterms:modified xsi:type="dcterms:W3CDTF">2019-03-20T09:15:27Z</dcterms:modified>
</cp:coreProperties>
</file>