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199BF9-AE51-4870-8C2E-6A5D606BE2B4}" type="datetimeFigureOut">
              <a:rPr lang="fr-FR" smtClean="0"/>
              <a:pPr/>
              <a:t>25/02/2010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8E5262-3802-444A-9DE5-9D29F323488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2">
                <a:tint val="80000"/>
                <a:satMod val="400000"/>
                <a:alpha val="18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andetitre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r="51562"/>
          <a:stretch>
            <a:fillRect/>
          </a:stretch>
        </p:blipFill>
        <p:spPr>
          <a:xfrm>
            <a:off x="1357290" y="642918"/>
            <a:ext cx="3500462" cy="81470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500958" y="714356"/>
            <a:ext cx="1285884" cy="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571472" y="307181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/>
              <a:t>CanSat</a:t>
            </a:r>
            <a:r>
              <a:rPr lang="en-US" sz="4800" b="1" dirty="0" smtClean="0"/>
              <a:t> CLES-FACIL MUAV-I  </a:t>
            </a:r>
            <a:endParaRPr lang="fr-FR" sz="4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500430" y="6286520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2009 </a:t>
            </a:r>
            <a:r>
              <a:rPr lang="en-US" dirty="0" smtClean="0"/>
              <a:t>2010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andetitre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r="51562"/>
          <a:stretch>
            <a:fillRect/>
          </a:stretch>
        </p:blipFill>
        <p:spPr>
          <a:xfrm>
            <a:off x="1357290" y="642918"/>
            <a:ext cx="3500462" cy="81470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500958" y="714356"/>
            <a:ext cx="1285884" cy="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857224" y="1714488"/>
            <a:ext cx="7143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80808"/>
                </a:solidFill>
              </a:rPr>
              <a:t>Programme</a:t>
            </a:r>
            <a:r>
              <a:rPr lang="en-US" sz="2800" dirty="0" smtClean="0">
                <a:solidFill>
                  <a:srgbClr val="080808"/>
                </a:solidFill>
              </a:rPr>
              <a:t> de mission</a:t>
            </a:r>
            <a:endParaRPr lang="fr-FR" sz="2800" dirty="0" smtClean="0">
              <a:solidFill>
                <a:srgbClr val="080808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Mission Imposée :</a:t>
            </a:r>
            <a:br>
              <a:rPr lang="fr-FR" dirty="0" smtClean="0"/>
            </a:br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Sondage Atmosphérique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fr-FR" dirty="0" smtClean="0"/>
          </a:p>
          <a:p>
            <a:r>
              <a:rPr lang="fr-FR" dirty="0" smtClean="0"/>
              <a:t>Mission Libre :</a:t>
            </a:r>
            <a:br>
              <a:rPr lang="fr-FR" dirty="0" smtClean="0"/>
            </a:br>
            <a:endParaRPr lang="fr-FR" sz="1400" dirty="0" smtClean="0"/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Imagerie (photo/vidéo)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err="1" smtClean="0"/>
              <a:t>Lancement</a:t>
            </a:r>
            <a:r>
              <a:rPr lang="en-US" dirty="0" smtClean="0"/>
              <a:t> 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err="1" smtClean="0"/>
              <a:t>Depuis</a:t>
            </a:r>
            <a:r>
              <a:rPr lang="en-US" sz="1400" dirty="0" smtClean="0"/>
              <a:t> le </a:t>
            </a:r>
            <a:r>
              <a:rPr lang="en-US" sz="1400" dirty="0" err="1" smtClean="0"/>
              <a:t>ballon</a:t>
            </a:r>
            <a:r>
              <a:rPr lang="en-US" sz="1400" dirty="0" smtClean="0"/>
              <a:t> (</a:t>
            </a:r>
            <a:r>
              <a:rPr lang="en-US" sz="1400" dirty="0" err="1" smtClean="0"/>
              <a:t>concours</a:t>
            </a:r>
            <a:r>
              <a:rPr lang="en-US" sz="1400" dirty="0" smtClean="0"/>
              <a:t> </a:t>
            </a:r>
            <a:r>
              <a:rPr lang="en-US" sz="1400" dirty="0" err="1" smtClean="0"/>
              <a:t>Cansat</a:t>
            </a:r>
            <a:r>
              <a:rPr lang="en-US" sz="1400" dirty="0" smtClean="0"/>
              <a:t>)	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err="1" smtClean="0"/>
              <a:t>Depuis</a:t>
            </a:r>
            <a:r>
              <a:rPr lang="en-US" sz="1400" dirty="0" smtClean="0"/>
              <a:t> la </a:t>
            </a:r>
            <a:r>
              <a:rPr lang="en-US" sz="1400" dirty="0" err="1" smtClean="0"/>
              <a:t>Fusex</a:t>
            </a:r>
            <a:r>
              <a:rPr lang="en-US" sz="1400" dirty="0" smtClean="0"/>
              <a:t> (en </a:t>
            </a:r>
            <a:r>
              <a:rPr lang="en-US" sz="1400" dirty="0" err="1" smtClean="0"/>
              <a:t>tant</a:t>
            </a:r>
            <a:r>
              <a:rPr lang="en-US" sz="1400" dirty="0" smtClean="0"/>
              <a:t> </a:t>
            </a:r>
            <a:r>
              <a:rPr lang="en-US" sz="1400" dirty="0" err="1" smtClean="0"/>
              <a:t>qu’experience</a:t>
            </a:r>
            <a:r>
              <a:rPr lang="en-US" sz="14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andetitre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r="51562"/>
          <a:stretch>
            <a:fillRect/>
          </a:stretch>
        </p:blipFill>
        <p:spPr>
          <a:xfrm>
            <a:off x="1357290" y="642918"/>
            <a:ext cx="3500462" cy="81470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500958" y="714356"/>
            <a:ext cx="1285884" cy="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42910" y="1714488"/>
            <a:ext cx="807249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80808"/>
                </a:solidFill>
              </a:rPr>
              <a:t>Présentation</a:t>
            </a:r>
            <a:r>
              <a:rPr lang="en-US" sz="2400" dirty="0" smtClean="0">
                <a:solidFill>
                  <a:srgbClr val="080808"/>
                </a:solidFill>
              </a:rPr>
              <a:t> Technique</a:t>
            </a:r>
          </a:p>
          <a:p>
            <a:endParaRPr lang="en-US" dirty="0" smtClean="0"/>
          </a:p>
          <a:p>
            <a:r>
              <a:rPr lang="fr-FR" dirty="0" smtClean="0"/>
              <a:t>International Class :</a:t>
            </a:r>
          </a:p>
          <a:p>
            <a:r>
              <a:rPr lang="fr-FR" dirty="0" smtClean="0"/>
              <a:t>Dimensions : diam. 60 x 115mm</a:t>
            </a:r>
          </a:p>
          <a:p>
            <a:r>
              <a:rPr lang="fr-FR" dirty="0" smtClean="0"/>
              <a:t>Masse maximale : 350g</a:t>
            </a:r>
          </a:p>
          <a:p>
            <a:endParaRPr lang="fr-FR" dirty="0" smtClean="0"/>
          </a:p>
          <a:p>
            <a:r>
              <a:rPr lang="fr-FR" dirty="0" smtClean="0"/>
              <a:t>Capteurs embarqués :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err="1" smtClean="0"/>
              <a:t>Pression</a:t>
            </a:r>
            <a:endParaRPr lang="fr-FR" sz="1400" dirty="0" smtClean="0"/>
          </a:p>
          <a:p>
            <a:pPr>
              <a:buFont typeface="Wingdings" pitchFamily="2" charset="2"/>
              <a:buChar char="Ø"/>
            </a:pPr>
            <a:r>
              <a:rPr lang="fr-FR" sz="1400" dirty="0" smtClean="0"/>
              <a:t>Température</a:t>
            </a:r>
          </a:p>
          <a:p>
            <a:endParaRPr lang="fr-FR" dirty="0" smtClean="0"/>
          </a:p>
          <a:p>
            <a:r>
              <a:rPr lang="fr-FR" dirty="0" smtClean="0"/>
              <a:t>Propre système de Télémesure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2571744"/>
            <a:ext cx="2535011" cy="337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andetitre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r="51562"/>
          <a:stretch>
            <a:fillRect/>
          </a:stretch>
        </p:blipFill>
        <p:spPr>
          <a:xfrm>
            <a:off x="1357290" y="642918"/>
            <a:ext cx="3500462" cy="81470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500958" y="714356"/>
            <a:ext cx="1285884" cy="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42910" y="1643050"/>
            <a:ext cx="80724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80808"/>
                </a:solidFill>
              </a:rPr>
              <a:t>Planning </a:t>
            </a:r>
            <a:r>
              <a:rPr lang="en-US" sz="2800" dirty="0" err="1" smtClean="0">
                <a:solidFill>
                  <a:srgbClr val="080808"/>
                </a:solidFill>
              </a:rPr>
              <a:t>prévisionnel</a:t>
            </a:r>
            <a:endParaRPr lang="en-US" sz="2400" dirty="0" smtClean="0">
              <a:solidFill>
                <a:srgbClr val="080808"/>
              </a:solidFill>
            </a:endParaRPr>
          </a:p>
          <a:p>
            <a:endParaRPr lang="en-US" dirty="0" smtClean="0"/>
          </a:p>
          <a:p>
            <a:r>
              <a:rPr lang="en-US" u="sng" dirty="0" err="1" smtClean="0"/>
              <a:t>Janvier</a:t>
            </a:r>
            <a:r>
              <a:rPr lang="en-US" u="sng" dirty="0" smtClean="0"/>
              <a:t> à Mars :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  Conception des </a:t>
            </a:r>
            <a:r>
              <a:rPr lang="en-US" sz="1400" dirty="0" err="1" smtClean="0"/>
              <a:t>cartes</a:t>
            </a:r>
            <a:r>
              <a:rPr lang="en-US" sz="1400" dirty="0" smtClean="0"/>
              <a:t> </a:t>
            </a:r>
            <a:r>
              <a:rPr lang="en-US" sz="1400" dirty="0" err="1" smtClean="0"/>
              <a:t>électroniques</a:t>
            </a:r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  Conception de la structure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  </a:t>
            </a:r>
            <a:r>
              <a:rPr lang="en-US" sz="1400" dirty="0" err="1" smtClean="0"/>
              <a:t>Développement</a:t>
            </a:r>
            <a:r>
              <a:rPr lang="en-US" sz="1400" dirty="0" smtClean="0"/>
              <a:t> de la </a:t>
            </a:r>
            <a:r>
              <a:rPr lang="en-US" sz="1400" dirty="0" err="1" smtClean="0"/>
              <a:t>télémesure</a:t>
            </a:r>
            <a:endParaRPr lang="en-US" sz="1400" dirty="0" smtClean="0"/>
          </a:p>
          <a:p>
            <a:endParaRPr lang="en-US" dirty="0" smtClean="0"/>
          </a:p>
          <a:p>
            <a:r>
              <a:rPr lang="en-US" dirty="0" smtClean="0"/>
              <a:t>Mars à Mai :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 Production de la structure </a:t>
            </a:r>
            <a:r>
              <a:rPr lang="en-US" sz="1400" dirty="0" err="1" smtClean="0"/>
              <a:t>mécanique</a:t>
            </a:r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 </a:t>
            </a:r>
            <a:r>
              <a:rPr lang="en-US" sz="1400" dirty="0" err="1" smtClean="0"/>
              <a:t>Réalisation</a:t>
            </a:r>
            <a:r>
              <a:rPr lang="en-US" sz="1400" dirty="0" smtClean="0"/>
              <a:t> des </a:t>
            </a:r>
            <a:r>
              <a:rPr lang="en-US" sz="1400" dirty="0" err="1" smtClean="0"/>
              <a:t>cartes</a:t>
            </a:r>
            <a:r>
              <a:rPr lang="en-US" sz="1400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Juin</a:t>
            </a:r>
            <a:r>
              <a:rPr lang="en-US" dirty="0" smtClean="0"/>
              <a:t> 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</a:t>
            </a:r>
            <a:r>
              <a:rPr lang="en-US" sz="1400" dirty="0" smtClean="0"/>
              <a:t>est et </a:t>
            </a:r>
            <a:r>
              <a:rPr lang="en-US" sz="1400" dirty="0" err="1" smtClean="0"/>
              <a:t>intégration</a:t>
            </a:r>
            <a:r>
              <a:rPr lang="en-US" sz="1400" dirty="0" smtClean="0"/>
              <a:t> avec la </a:t>
            </a:r>
            <a:r>
              <a:rPr lang="en-US" sz="1400" dirty="0" err="1" smtClean="0"/>
              <a:t>Fusex</a:t>
            </a:r>
            <a:endParaRPr lang="en-US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857496"/>
            <a:ext cx="4143404" cy="3107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andetitre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r="51562"/>
          <a:stretch>
            <a:fillRect/>
          </a:stretch>
        </p:blipFill>
        <p:spPr>
          <a:xfrm>
            <a:off x="1357290" y="642918"/>
            <a:ext cx="3500462" cy="81470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500958" y="714356"/>
            <a:ext cx="1285884" cy="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42910" y="1785926"/>
            <a:ext cx="807249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80808"/>
                </a:solidFill>
              </a:rPr>
              <a:t>Budget</a:t>
            </a:r>
            <a:endParaRPr lang="en-US" sz="2400" dirty="0" smtClean="0">
              <a:solidFill>
                <a:srgbClr val="080808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Mécanique</a:t>
            </a:r>
            <a:r>
              <a:rPr lang="en-US" dirty="0" smtClean="0"/>
              <a:t> : 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err="1" smtClean="0"/>
              <a:t>Achat</a:t>
            </a:r>
            <a:r>
              <a:rPr lang="en-US" sz="1400" dirty="0" smtClean="0"/>
              <a:t> </a:t>
            </a:r>
            <a:r>
              <a:rPr lang="en-US" sz="1400" dirty="0" err="1" smtClean="0"/>
              <a:t>materiaux</a:t>
            </a:r>
            <a:r>
              <a:rPr lang="en-US" sz="1400" dirty="0" smtClean="0"/>
              <a:t> : 100 €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err="1" smtClean="0"/>
              <a:t>Cout</a:t>
            </a:r>
            <a:r>
              <a:rPr lang="en-US" sz="1400" dirty="0" smtClean="0"/>
              <a:t> </a:t>
            </a:r>
            <a:r>
              <a:rPr lang="en-US" sz="1400" dirty="0" err="1" smtClean="0"/>
              <a:t>réalisation</a:t>
            </a:r>
            <a:r>
              <a:rPr lang="en-US" sz="1400" dirty="0" smtClean="0"/>
              <a:t> : 200 €</a:t>
            </a:r>
          </a:p>
          <a:p>
            <a:endParaRPr lang="en-US" dirty="0" smtClean="0"/>
          </a:p>
          <a:p>
            <a:r>
              <a:rPr lang="en-US" dirty="0" err="1" smtClean="0"/>
              <a:t>Electronique</a:t>
            </a:r>
            <a:r>
              <a:rPr lang="en-US" dirty="0" smtClean="0"/>
              <a:t> :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err="1" smtClean="0"/>
              <a:t>Composant</a:t>
            </a:r>
            <a:r>
              <a:rPr lang="en-US" sz="1400" dirty="0" smtClean="0"/>
              <a:t> : 150 €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err="1" smtClean="0"/>
              <a:t>Tirage</a:t>
            </a:r>
            <a:r>
              <a:rPr lang="en-US" sz="1400" dirty="0" smtClean="0"/>
              <a:t> et </a:t>
            </a:r>
            <a:r>
              <a:rPr lang="en-US" sz="1400" dirty="0" err="1" smtClean="0"/>
              <a:t>réalisation</a:t>
            </a:r>
            <a:r>
              <a:rPr lang="en-US" sz="1400" dirty="0" smtClean="0"/>
              <a:t> carte : 100 €</a:t>
            </a:r>
          </a:p>
          <a:p>
            <a:pPr>
              <a:buFont typeface="Wingdings" pitchFamily="2" charset="2"/>
              <a:buChar char="Ø"/>
            </a:pPr>
            <a:endParaRPr lang="en-US" sz="1400" dirty="0" smtClean="0"/>
          </a:p>
          <a:p>
            <a:r>
              <a:rPr lang="en-US" sz="1400" dirty="0" err="1" smtClean="0"/>
              <a:t>Télémesure</a:t>
            </a:r>
            <a:r>
              <a:rPr lang="en-US" sz="1400" dirty="0" smtClean="0"/>
              <a:t> :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err="1" smtClean="0"/>
              <a:t>Ordinateur</a:t>
            </a:r>
            <a:r>
              <a:rPr lang="en-US" sz="1400" dirty="0" smtClean="0"/>
              <a:t> : 300 €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 </a:t>
            </a:r>
            <a:r>
              <a:rPr lang="en-US" sz="1400" dirty="0" err="1" smtClean="0"/>
              <a:t>Emetteur</a:t>
            </a:r>
            <a:r>
              <a:rPr lang="en-US" sz="1400" dirty="0" smtClean="0"/>
              <a:t>/</a:t>
            </a:r>
            <a:r>
              <a:rPr lang="en-US" sz="1400" dirty="0" err="1" smtClean="0"/>
              <a:t>Récepteur</a:t>
            </a:r>
            <a:r>
              <a:rPr lang="en-US" sz="1400" dirty="0" smtClean="0"/>
              <a:t> : 100 €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Total : 950 €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bandetitre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 r="51562"/>
          <a:stretch>
            <a:fillRect/>
          </a:stretch>
        </p:blipFill>
        <p:spPr>
          <a:xfrm>
            <a:off x="1357290" y="642918"/>
            <a:ext cx="3500462" cy="81470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7500958" y="714356"/>
            <a:ext cx="1285884" cy="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42910" y="1785926"/>
            <a:ext cx="807249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80808"/>
                </a:solidFill>
              </a:rPr>
              <a:t>Télémesure</a:t>
            </a:r>
            <a:r>
              <a:rPr lang="en-US" sz="2800" dirty="0" smtClean="0">
                <a:solidFill>
                  <a:srgbClr val="080808"/>
                </a:solidFill>
              </a:rPr>
              <a:t> :</a:t>
            </a:r>
            <a:endParaRPr lang="en-US" sz="2400" dirty="0" smtClean="0">
              <a:solidFill>
                <a:srgbClr val="080808"/>
              </a:solidFill>
            </a:endParaRP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Propre système de transmission RF</a:t>
            </a:r>
            <a:br>
              <a:rPr lang="fr-FR" dirty="0" smtClean="0"/>
            </a:br>
            <a:r>
              <a:rPr lang="fr-FR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Fréquence prévue : 869,65 MHz</a:t>
            </a:r>
            <a:br>
              <a:rPr lang="fr-FR" dirty="0" smtClean="0"/>
            </a:b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Puissance : 500 </a:t>
            </a:r>
            <a:r>
              <a:rPr lang="en-US" dirty="0" err="1" smtClean="0"/>
              <a:t>mW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Modulation : FSK</a:t>
            </a:r>
            <a:br>
              <a:rPr lang="en-US" dirty="0" smtClean="0"/>
            </a:b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Largeur canal : 25 kHz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2">
      <a:dk1>
        <a:srgbClr val="922122"/>
      </a:dk1>
      <a:lt1>
        <a:srgbClr val="922122"/>
      </a:lt1>
      <a:dk2>
        <a:srgbClr val="FFFFFF"/>
      </a:dk2>
      <a:lt2>
        <a:srgbClr val="FFFFFF"/>
      </a:lt2>
      <a:accent1>
        <a:srgbClr val="FFFFFF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132</Words>
  <Application>Microsoft Office PowerPoint</Application>
  <PresentationFormat>Affichage à l'écran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Jérémy</dc:creator>
  <cp:lastModifiedBy>Jérémy</cp:lastModifiedBy>
  <cp:revision>20</cp:revision>
  <dcterms:created xsi:type="dcterms:W3CDTF">2010-02-07T15:16:36Z</dcterms:created>
  <dcterms:modified xsi:type="dcterms:W3CDTF">2010-02-25T09:59:36Z</dcterms:modified>
</cp:coreProperties>
</file>